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handoutMasterIdLst>
    <p:handoutMasterId r:id="rId9"/>
  </p:handoutMasterIdLst>
  <p:sldIdLst>
    <p:sldId id="257" r:id="rId2"/>
    <p:sldId id="256" r:id="rId3"/>
    <p:sldId id="258" r:id="rId4"/>
    <p:sldId id="259" r:id="rId5"/>
    <p:sldId id="262" r:id="rId6"/>
    <p:sldId id="261" r:id="rId7"/>
  </p:sldIdLst>
  <p:sldSz cx="9144000" cy="6858000" type="screen4x3"/>
  <p:notesSz cx="6877050" cy="96567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F67D2-955C-4EEF-AE9F-F75C1FFBA228}" type="datetimeFigureOut">
              <a:rPr lang="es-ES" smtClean="0"/>
              <a:t>03/07/2013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172575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95725" y="9172575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4FD8E-4219-4A25-B630-BD0A088A097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>
              <a:defRPr sz="1200"/>
            </a:lvl1pPr>
          </a:lstStyle>
          <a:p>
            <a:fld id="{28F90B97-F015-4A0D-A1EA-99FD49B9DFA3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723900"/>
            <a:ext cx="4826000" cy="3621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76" tIns="47238" rIns="94476" bIns="47238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7705" y="4586963"/>
            <a:ext cx="5501640" cy="4345543"/>
          </a:xfrm>
          <a:prstGeom prst="rect">
            <a:avLst/>
          </a:prstGeom>
        </p:spPr>
        <p:txBody>
          <a:bodyPr vert="horz" lIns="94476" tIns="47238" rIns="94476" bIns="4723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172249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5404" y="9172249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>
              <a:defRPr sz="1200"/>
            </a:lvl1pPr>
          </a:lstStyle>
          <a:p>
            <a:fld id="{494FE786-7CA9-4465-9CEA-97D3C9A797D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E786-7CA9-4465-9CEA-97D3C9A797DB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F720FE9-7DE3-47BE-8278-724898C429C5}" type="datetimeFigureOut">
              <a:rPr lang="es-ES" smtClean="0"/>
              <a:pPr/>
              <a:t>03/07/2013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A5492F8-E555-4C9B-BA11-3265B20BC4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 rot="10800000" flipV="1">
            <a:off x="1071538" y="3643314"/>
            <a:ext cx="7272808" cy="12926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Orientador: Prof. Dr. José Manuel Silvero Arévalos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 orientador: Prof. Dr. Antonio Hernández Fernández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285984" y="2643182"/>
            <a:ext cx="4658860" cy="1015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Tesista: María Felicia </a:t>
            </a:r>
            <a:r>
              <a:rPr lang="es-ES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Chamorro Cristaldo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000" b="1" dirty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555776" y="5286388"/>
            <a:ext cx="61206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Universidad Nacional</a:t>
            </a:r>
            <a:r>
              <a:rPr kumimoji="0" lang="es-ES" sz="1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Asunción</a:t>
            </a:r>
            <a:r>
              <a:rPr kumimoji="0" lang="es-ES" sz="1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s-E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Facultad</a:t>
            </a:r>
            <a:r>
              <a:rPr kumimoji="0" lang="es-ES" sz="1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Politécnica</a:t>
            </a:r>
            <a:r>
              <a:rPr kumimoji="0" lang="es-ES" sz="1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s-E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Dirección</a:t>
            </a:r>
            <a:r>
              <a:rPr kumimoji="0" lang="es-ES" sz="1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de</a:t>
            </a:r>
            <a:r>
              <a:rPr kumimoji="0" lang="es-ES" sz="1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Investigación</a:t>
            </a:r>
            <a:r>
              <a:rPr lang="es-ES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Posgrado y Extensión</a:t>
            </a:r>
            <a:r>
              <a:rPr kumimoji="0" lang="es-ES" sz="1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s-E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San Lorenzo, Paraguay</a:t>
            </a:r>
            <a:endParaRPr kumimoji="0" lang="es-E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850642"/>
            <a:ext cx="2088232" cy="174671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000364" y="4929198"/>
            <a:ext cx="4857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Times New Roman" pitchFamily="18" charset="0"/>
                <a:cs typeface="Times New Roman" pitchFamily="18" charset="0"/>
              </a:rPr>
              <a:t>Línea de Investigación: Inclusión Digital </a:t>
            </a:r>
            <a:endParaRPr lang="es-E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Autofit/>
          </a:bodyPr>
          <a:lstStyle/>
          <a:p>
            <a:pPr algn="ctr"/>
            <a:r>
              <a:rPr lang="es-ES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“Los Telecentros como herramientas  de inclusión social en la Sociedad de la Información y la comunicación,  su evolución hacia  Centros de Innovación Social: Análisis de  iniciativas del  Parque Tecnológico de </a:t>
            </a:r>
            <a:r>
              <a:rPr lang="es-ES" sz="24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Itaipú</a:t>
            </a:r>
            <a:r>
              <a:rPr lang="es-ES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PTI”.</a:t>
            </a:r>
            <a:br>
              <a:rPr lang="es-ES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es-ES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694424" y="764704"/>
            <a:ext cx="46149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0" lang="es-ES" sz="32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s-ES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OBJETIVO</a:t>
            </a:r>
            <a:r>
              <a:rPr lang="es-ES" sz="32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GENERAL </a:t>
            </a:r>
            <a:endParaRPr lang="es-ES" sz="32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467544" y="1669539"/>
            <a:ext cx="842493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ealizar un estudio de las experiencias de Telecentros apoyados  por  el Parque Tecnológico Itaipú - PTI en Paraguay para  analizarlos  desde un   enfoque de inclusión  social. 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933056"/>
            <a:ext cx="3096344" cy="2736304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1237983"/>
            <a:ext cx="784887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Evaluar los objetivos trazados </a:t>
            </a:r>
            <a:r>
              <a:rPr kumimoji="0" lang="es-E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 los Telecentros del PTI.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Analizar los servicios que prestan  los Telecentros del PTI.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s-E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Estudiar la sostenibilidad social de los Telecentros.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87624" y="404664"/>
            <a:ext cx="6552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OBJETIVOS  ESPECIFICOS</a:t>
            </a:r>
            <a:r>
              <a:rPr lang="es-ES" sz="3200" b="1" dirty="0" smtClean="0">
                <a:latin typeface="+mj-lt"/>
                <a:ea typeface="+mj-ea"/>
                <a:cs typeface="+mj-cs"/>
              </a:rPr>
              <a:t> </a:t>
            </a:r>
            <a:endParaRPr lang="es-ES" sz="3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725144"/>
            <a:ext cx="2843808" cy="2132856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611560" y="332656"/>
            <a:ext cx="784887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s-E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Examinar la situación actual de los Telecentros en relación a la sostenibilidad económica  y tecnológica.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Situar la inclusión en el marco de la Sociedad de la  Información y el Conocimiento   en torno a los Telecentros.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Analizar la transformación de los Telecentros hacia los nuevos modelos como los  Centros de Innovación  Social o Living Labs.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691680" y="332657"/>
            <a:ext cx="669674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METODOLOGÍA</a:t>
            </a: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813140"/>
            <a:ext cx="8136904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539750" algn="l"/>
                <a:tab pos="809625" algn="l"/>
                <a:tab pos="1169988" algn="l"/>
                <a:tab pos="1711325" algn="l"/>
              </a:tabLst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El estudio  es de tipo exploratorio   y descriptivo,</a:t>
            </a:r>
            <a:r>
              <a:rPr kumimoji="0" lang="es-E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utiliza el enfoque o P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aradigma Cualitativo.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endParaRPr lang="es-ES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El diseño  es la observación  con un procedimiento  transversal no experimental.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r>
              <a:rPr lang="es-E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s-E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Técnica e Instrumentos:  entrevista con preguntas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r>
              <a:rPr lang="es-E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abiertas  y la observación directa mediante una guía de observación. </a:t>
            </a:r>
            <a:endParaRPr kumimoji="0" lang="es-E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endParaRPr lang="es-E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809625" algn="l"/>
                <a:tab pos="1169988" algn="l"/>
                <a:tab pos="1711325" algn="l"/>
              </a:tabLst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755576" y="1124744"/>
            <a:ext cx="77768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s-E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ETAPA  </a:t>
            </a:r>
            <a:r>
              <a:rPr lang="es-ES" sz="2800" b="1" dirty="0">
                <a:latin typeface="Times New Roman" pitchFamily="18" charset="0"/>
                <a:ea typeface="+mj-ea"/>
                <a:cs typeface="Times New Roman" pitchFamily="18" charset="0"/>
              </a:rPr>
              <a:t>ACTUAL DE </a:t>
            </a:r>
            <a:r>
              <a:rPr lang="es-E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es-E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DESARROLLO   DE  LA INVESTIGACION </a:t>
            </a:r>
            <a:endParaRPr lang="es-ES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539552" y="2420888"/>
            <a:ext cx="806489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 investigación se encuentra actualmente en el proceso de realización de entrevistas a los responsables de los telecentros objetos de estudio, así como la realización de una observación directa de los telecentros visitados.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lang="es-E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219</Words>
  <Application>Microsoft Office PowerPoint</Application>
  <PresentationFormat>Presentación en pantalla (4:3)</PresentationFormat>
  <Paragraphs>51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Concurrencia</vt:lpstr>
      <vt:lpstr>“Los Telecentros como herramientas  de inclusión social en la Sociedad de la Información y la comunicación,  su evolución hacia  Centros de Innovación Social: Análisis de  iniciativas del  Parque Tecnológico de Itaipú- PTI”. </vt:lpstr>
      <vt:lpstr>Diapositiva 2</vt:lpstr>
      <vt:lpstr>Diapositiva 3</vt:lpstr>
      <vt:lpstr>Diapositiva 4</vt:lpstr>
      <vt:lpstr>Diapositiva 5</vt:lpstr>
      <vt:lpstr>Diapositiva 6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56</cp:revision>
  <dcterms:created xsi:type="dcterms:W3CDTF">2013-06-27T11:59:13Z</dcterms:created>
  <dcterms:modified xsi:type="dcterms:W3CDTF">2013-07-03T13:10:15Z</dcterms:modified>
</cp:coreProperties>
</file>